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36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046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489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114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15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47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15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344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53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542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74BC-D433-48D7-889C-9D47D8067349}" type="datetimeFigureOut">
              <a:rPr lang="hu-HU" smtClean="0"/>
              <a:t>2016.03.15.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466E-1A92-414C-8E9D-0A4871995F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25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16767"/>
            <a:ext cx="6876256" cy="684875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 anchor="ctr" anchorCtr="0">
            <a:normAutofit/>
          </a:bodyPr>
          <a:lstStyle/>
          <a:p>
            <a:r>
              <a:rPr lang="hu-HU" sz="8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Uránusz</a:t>
            </a:r>
            <a:endParaRPr lang="hu-HU" sz="8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245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Naprendszer </a:t>
            </a:r>
            <a:r>
              <a:rPr lang="hu-HU" sz="28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hetedik</a:t>
            </a:r>
            <a:r>
              <a:rPr lang="hu-HU" sz="2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bolygója(óriásbolygó)</a:t>
            </a:r>
          </a:p>
          <a:p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Harmadik legnagyobb átmérőjű és negyedik legnagyobb tömegű</a:t>
            </a:r>
          </a:p>
          <a:p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Jelenleg 27 ismert holdja van</a:t>
            </a:r>
          </a:p>
          <a:p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Légkörét alkotja: hidrogén(83%)</a:t>
            </a:r>
          </a:p>
          <a:p>
            <a:pPr marL="3200400" lvl="7" indent="0">
              <a:buNone/>
            </a:pP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élium(15%)</a:t>
            </a:r>
          </a:p>
          <a:p>
            <a:pPr marL="3200400" lvl="7" indent="0">
              <a:buNone/>
            </a:pP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etán(2%)</a:t>
            </a:r>
            <a:endParaRPr lang="hu-HU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630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6"/>
            <a:ext cx="6856734" cy="685673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Tengelyhajlás</a:t>
            </a:r>
            <a:endParaRPr lang="hu-HU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hu-HU" sz="1800" baseline="70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-nál is nagyobb</a:t>
            </a:r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legtöbbször az egyik pólusa van a Nap irányában.</a:t>
            </a:r>
          </a:p>
          <a:p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pólusokon melegebb van mint az egyenlítőn a több napenergia miatt</a:t>
            </a:r>
          </a:p>
          <a:p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nagy tengelyhajlás egy bolygóméretű objektummal való ütközés során jött létre több milliárd évvel ezelőtt</a:t>
            </a:r>
            <a:endParaRPr lang="hu-HU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49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algn="l"/>
            <a:r>
              <a:rPr lang="hu-HU" b="1" u="sng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Magnetoszféra</a:t>
            </a:r>
            <a:r>
              <a:rPr lang="hu-HU" b="1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/Szerkezete</a:t>
            </a:r>
            <a:endParaRPr lang="hu-HU" b="1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5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Földnél sokkal nagyobb,a Jupiternél kisebb mágneses tere van(ebben keringenek holdjai)</a:t>
            </a:r>
          </a:p>
          <a:p>
            <a:r>
              <a:rPr lang="hu-HU" sz="35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a tér a bolygó belsejében alakul ki de nem lehet tudni hogy mi hozza létre</a:t>
            </a:r>
          </a:p>
          <a:p>
            <a:r>
              <a:rPr lang="hu-HU" sz="35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Mágneses tengelye 60</a:t>
            </a:r>
            <a:r>
              <a:rPr lang="hu-HU" sz="3500" baseline="70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35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-kal tér el a forgási tengelytől</a:t>
            </a:r>
          </a:p>
          <a:p>
            <a:r>
              <a:rPr lang="hu-HU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Vasból és szilikátokból áll a magja ami nagyobb mint a Föld</a:t>
            </a:r>
          </a:p>
          <a:p>
            <a:endParaRPr lang="hu-HU" dirty="0" smtClean="0">
              <a:solidFill>
                <a:srgbClr val="FFFF00"/>
              </a:solidFill>
            </a:endParaRP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75773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Tömege a Föld háromszorosa</a:t>
            </a:r>
          </a:p>
          <a:p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magot </a:t>
            </a:r>
            <a:r>
              <a:rPr lang="hu-HU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18000 km sugarú légkör övezi</a:t>
            </a:r>
          </a:p>
          <a:p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Vastag légköre van(20 milliószor akkora nyomása van mint a Föld tenger szintjén)</a:t>
            </a:r>
          </a:p>
          <a:p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Jupiter típusú bolygó</a:t>
            </a:r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nagyobb az átmérője,kisebb a tömege mint a Neptunusznak</a:t>
            </a:r>
          </a:p>
          <a:p>
            <a:endParaRPr lang="hu-HU" dirty="0" smtClean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61048"/>
            <a:ext cx="2736304" cy="290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18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5 legnagyobb holdja</a:t>
            </a:r>
            <a:endParaRPr lang="hu-HU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i="1" dirty="0" smtClean="0">
                <a:solidFill>
                  <a:srgbClr val="FFFF00"/>
                </a:solidFill>
              </a:rPr>
              <a:t>1. </a:t>
            </a:r>
            <a:r>
              <a:rPr lang="hu-HU" sz="2800" b="1" i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Titania</a:t>
            </a:r>
            <a:r>
              <a:rPr lang="hu-HU" sz="2800" b="1" i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távolsága az Uránusztól 436 270 km</a:t>
            </a:r>
            <a:r>
              <a:rPr lang="hu-HU" sz="2800" b="1" i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+átmérője 1578 km 					+felszínét jég borítja 					+van egy 1500 km hosszú,75 km 			  széles völgye</a:t>
            </a:r>
            <a:endParaRPr lang="hu-HU" sz="2800" b="1" i="1" u="sng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b="1" i="1" dirty="0" smtClean="0">
                <a:solidFill>
                  <a:srgbClr val="FFFF00"/>
                </a:solidFill>
              </a:rPr>
              <a:t>2. </a:t>
            </a:r>
            <a:r>
              <a:rPr lang="hu-HU" b="1" i="1" u="sng" dirty="0" err="1" smtClean="0">
                <a:solidFill>
                  <a:srgbClr val="FFFF00"/>
                </a:solidFill>
              </a:rPr>
              <a:t>Oberon</a:t>
            </a:r>
            <a:r>
              <a:rPr lang="hu-HU" b="1" i="1" u="sng" dirty="0" smtClean="0">
                <a:solidFill>
                  <a:srgbClr val="FFFF00"/>
                </a:solidFill>
              </a:rPr>
              <a:t>: 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+távolsága </a:t>
            </a: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Uránusztól 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583 420 km 		 +átmérője 1523 km 					 +sok krátere van,ezek némelyike 		   	   vulkáni aktivitás jeleit mutatja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1730962" cy="18002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41" y="4437112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hu-HU" sz="2800" b="1" i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Umbriel</a:t>
            </a:r>
            <a:r>
              <a:rPr lang="hu-HU" sz="2800" b="1" i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+távolsága </a:t>
            </a: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Uránusztól 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265 980 km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+átmérője 1170 km 					 +látható rajta egy 110 km méretű 			   kráter de nem mutatja a vulkanizmus 		   jeleit</a:t>
            </a:r>
          </a:p>
          <a:p>
            <a:pPr marL="0" indent="0">
              <a:buNone/>
            </a:pPr>
            <a:endParaRPr lang="hu-HU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hu-HU" sz="2800" b="1" i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Ariel: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+</a:t>
            </a: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távolsága az 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Uránusztól 190 930 km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+átmérője 1158 km 					+felszínén kevés kráter van 				+30 km mélységig terjedő árkok 			  borítják</a:t>
            </a:r>
            <a:endParaRPr lang="hu-HU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75619"/>
            <a:ext cx="1905000" cy="22098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7032"/>
            <a:ext cx="1905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hu-HU" sz="2800" b="1" i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Miranda:</a:t>
            </a: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+távolsága az Uránusztól 129 850 km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+átmérője 472 km 					  +Uránusz legbelső bolygója 			  +felszíne a kőszirtek,szurdokvölgyek 		    és kráterek összevisszasága 			  +völgyei néhány tízszer </a:t>
            </a:r>
            <a:r>
              <a:rPr lang="hu-H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mélyebbek,mint a Grand Canyon		    			      (1200-1800m) </a:t>
            </a:r>
            <a:endParaRPr lang="hu-HU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238125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8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857500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Köszönöm a figyelmet!</a:t>
            </a:r>
            <a:endParaRPr lang="hu-HU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7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191</Words>
  <Application>Microsoft Office PowerPoint</Application>
  <PresentationFormat>Diavetítés a képernyőre (4:3 oldalarány)</PresentationFormat>
  <Paragraphs>32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Uránusz</vt:lpstr>
      <vt:lpstr>PowerPoint bemutató</vt:lpstr>
      <vt:lpstr>Tengelyhajlás</vt:lpstr>
      <vt:lpstr>Magnetoszféra/Szerkezete</vt:lpstr>
      <vt:lpstr>PowerPoint bemutató</vt:lpstr>
      <vt:lpstr>5 legnagyobb holdja</vt:lpstr>
      <vt:lpstr>PowerPoint bemutató</vt:lpstr>
      <vt:lpstr>PowerPoint bemutató</vt:lpstr>
      <vt:lpstr>Köszönöm a figyelmet!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Uránusz</dc:title>
  <dc:creator>User</dc:creator>
  <cp:lastModifiedBy>User</cp:lastModifiedBy>
  <cp:revision>26</cp:revision>
  <dcterms:created xsi:type="dcterms:W3CDTF">2016-03-12T20:14:21Z</dcterms:created>
  <dcterms:modified xsi:type="dcterms:W3CDTF">2016-03-15T20:26:01Z</dcterms:modified>
</cp:coreProperties>
</file>